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3" r:id="rId5"/>
    <p:sldId id="257" r:id="rId6"/>
    <p:sldId id="258" r:id="rId7"/>
    <p:sldId id="266" r:id="rId8"/>
    <p:sldId id="260" r:id="rId9"/>
    <p:sldId id="262" r:id="rId10"/>
    <p:sldId id="267" r:id="rId11"/>
    <p:sldId id="268" r:id="rId12"/>
    <p:sldId id="265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7B1F1F-6B2A-46CB-A190-9AE640CAA61D}" v="44" dt="2022-03-11T08:41:59.303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767" autoAdjust="0"/>
  </p:normalViewPr>
  <p:slideViewPr>
    <p:cSldViewPr snapToGrid="0">
      <p:cViewPr varScale="1">
        <p:scale>
          <a:sx n="76" d="100"/>
          <a:sy n="76" d="100"/>
        </p:scale>
        <p:origin x="898" y="13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E67B1F1F-6B2A-46CB-A190-9AE640CAA61D}"/>
    <pc:docChg chg="custSel addSld delSld modSld">
      <pc:chgData name="Thomas Noordeloos" userId="df9f46e9-7760-4f6a-814f-9e8180d7b46a" providerId="ADAL" clId="{E67B1F1F-6B2A-46CB-A190-9AE640CAA61D}" dt="2022-03-11T10:19:16.397" v="313" actId="20577"/>
      <pc:docMkLst>
        <pc:docMk/>
      </pc:docMkLst>
      <pc:sldChg chg="del">
        <pc:chgData name="Thomas Noordeloos" userId="df9f46e9-7760-4f6a-814f-9e8180d7b46a" providerId="ADAL" clId="{E67B1F1F-6B2A-46CB-A190-9AE640CAA61D}" dt="2022-03-11T08:02:22.028" v="8" actId="47"/>
        <pc:sldMkLst>
          <pc:docMk/>
          <pc:sldMk cId="3788715575" sldId="256"/>
        </pc:sldMkLst>
      </pc:sldChg>
      <pc:sldChg chg="delSp modSp mod">
        <pc:chgData name="Thomas Noordeloos" userId="df9f46e9-7760-4f6a-814f-9e8180d7b46a" providerId="ADAL" clId="{E67B1F1F-6B2A-46CB-A190-9AE640CAA61D}" dt="2022-03-11T08:50:42.764" v="294" actId="14100"/>
        <pc:sldMkLst>
          <pc:docMk/>
          <pc:sldMk cId="3953391738" sldId="257"/>
        </pc:sldMkLst>
        <pc:spChg chg="mod">
          <ac:chgData name="Thomas Noordeloos" userId="df9f46e9-7760-4f6a-814f-9e8180d7b46a" providerId="ADAL" clId="{E67B1F1F-6B2A-46CB-A190-9AE640CAA61D}" dt="2022-03-11T08:50:25.382" v="291" actId="20577"/>
          <ac:spMkLst>
            <pc:docMk/>
            <pc:sldMk cId="3953391738" sldId="257"/>
            <ac:spMk id="137" creationId="{821D167E-B646-4ECD-96F0-7D3A4C327818}"/>
          </ac:spMkLst>
        </pc:spChg>
        <pc:picChg chg="del mod">
          <ac:chgData name="Thomas Noordeloos" userId="df9f46e9-7760-4f6a-814f-9e8180d7b46a" providerId="ADAL" clId="{E67B1F1F-6B2A-46CB-A190-9AE640CAA61D}" dt="2022-03-11T08:47:19.185" v="149" actId="478"/>
          <ac:picMkLst>
            <pc:docMk/>
            <pc:sldMk cId="3953391738" sldId="257"/>
            <ac:picMk id="10" creationId="{297F14B7-757C-4DA6-B1F6-1A2C1559C2AA}"/>
          </ac:picMkLst>
        </pc:picChg>
        <pc:picChg chg="del mod">
          <ac:chgData name="Thomas Noordeloos" userId="df9f46e9-7760-4f6a-814f-9e8180d7b46a" providerId="ADAL" clId="{E67B1F1F-6B2A-46CB-A190-9AE640CAA61D}" dt="2022-03-11T08:47:19.185" v="149" actId="478"/>
          <ac:picMkLst>
            <pc:docMk/>
            <pc:sldMk cId="3953391738" sldId="257"/>
            <ac:picMk id="12" creationId="{6F267A02-2271-4143-A62D-5859FAF8FF77}"/>
          </ac:picMkLst>
        </pc:picChg>
        <pc:picChg chg="del mod">
          <ac:chgData name="Thomas Noordeloos" userId="df9f46e9-7760-4f6a-814f-9e8180d7b46a" providerId="ADAL" clId="{E67B1F1F-6B2A-46CB-A190-9AE640CAA61D}" dt="2022-03-11T08:47:19.185" v="149" actId="478"/>
          <ac:picMkLst>
            <pc:docMk/>
            <pc:sldMk cId="3953391738" sldId="257"/>
            <ac:picMk id="16" creationId="{F909F65B-313B-41C5-824A-DDDB3237597F}"/>
          </ac:picMkLst>
        </pc:picChg>
        <pc:picChg chg="mod">
          <ac:chgData name="Thomas Noordeloos" userId="df9f46e9-7760-4f6a-814f-9e8180d7b46a" providerId="ADAL" clId="{E67B1F1F-6B2A-46CB-A190-9AE640CAA61D}" dt="2022-03-11T08:50:42.764" v="294" actId="14100"/>
          <ac:picMkLst>
            <pc:docMk/>
            <pc:sldMk cId="3953391738" sldId="257"/>
            <ac:picMk id="1028" creationId="{1B71F6E2-EE35-4A0C-861C-7E025D5A82F8}"/>
          </ac:picMkLst>
        </pc:picChg>
      </pc:sldChg>
      <pc:sldChg chg="addSp delSp modSp mod">
        <pc:chgData name="Thomas Noordeloos" userId="df9f46e9-7760-4f6a-814f-9e8180d7b46a" providerId="ADAL" clId="{E67B1F1F-6B2A-46CB-A190-9AE640CAA61D}" dt="2022-03-11T08:09:01.115" v="40" actId="20577"/>
        <pc:sldMkLst>
          <pc:docMk/>
          <pc:sldMk cId="3418081370" sldId="258"/>
        </pc:sldMkLst>
        <pc:spChg chg="mod">
          <ac:chgData name="Thomas Noordeloos" userId="df9f46e9-7760-4f6a-814f-9e8180d7b46a" providerId="ADAL" clId="{E67B1F1F-6B2A-46CB-A190-9AE640CAA61D}" dt="2022-03-11T08:09:01.115" v="40" actId="20577"/>
          <ac:spMkLst>
            <pc:docMk/>
            <pc:sldMk cId="3418081370" sldId="258"/>
            <ac:spMk id="2" creationId="{11BA18B7-DA8B-4ADE-9B10-86FAE245C17A}"/>
          </ac:spMkLst>
        </pc:spChg>
        <pc:spChg chg="add del mod">
          <ac:chgData name="Thomas Noordeloos" userId="df9f46e9-7760-4f6a-814f-9e8180d7b46a" providerId="ADAL" clId="{E67B1F1F-6B2A-46CB-A190-9AE640CAA61D}" dt="2022-03-11T08:03:09.778" v="10" actId="478"/>
          <ac:spMkLst>
            <pc:docMk/>
            <pc:sldMk cId="3418081370" sldId="258"/>
            <ac:spMk id="4" creationId="{B36F08D7-6B78-4FB6-A2CE-DBE13E15471B}"/>
          </ac:spMkLst>
        </pc:spChg>
        <pc:picChg chg="del">
          <ac:chgData name="Thomas Noordeloos" userId="df9f46e9-7760-4f6a-814f-9e8180d7b46a" providerId="ADAL" clId="{E67B1F1F-6B2A-46CB-A190-9AE640CAA61D}" dt="2022-03-11T08:03:05.484" v="9" actId="478"/>
          <ac:picMkLst>
            <pc:docMk/>
            <pc:sldMk cId="3418081370" sldId="258"/>
            <ac:picMk id="6" creationId="{2E4C2E3C-EA60-4C3D-BF81-D4F257563C62}"/>
          </ac:picMkLst>
        </pc:picChg>
        <pc:picChg chg="add mod">
          <ac:chgData name="Thomas Noordeloos" userId="df9f46e9-7760-4f6a-814f-9e8180d7b46a" providerId="ADAL" clId="{E67B1F1F-6B2A-46CB-A190-9AE640CAA61D}" dt="2022-03-11T08:03:56.279" v="15" actId="1582"/>
          <ac:picMkLst>
            <pc:docMk/>
            <pc:sldMk cId="3418081370" sldId="258"/>
            <ac:picMk id="7" creationId="{500E667B-FA0F-4438-B68C-FE087028F166}"/>
          </ac:picMkLst>
        </pc:picChg>
        <pc:picChg chg="add del mod">
          <ac:chgData name="Thomas Noordeloos" userId="df9f46e9-7760-4f6a-814f-9e8180d7b46a" providerId="ADAL" clId="{E67B1F1F-6B2A-46CB-A190-9AE640CAA61D}" dt="2022-03-11T08:04:32.848" v="18" actId="478"/>
          <ac:picMkLst>
            <pc:docMk/>
            <pc:sldMk cId="3418081370" sldId="258"/>
            <ac:picMk id="9" creationId="{02EBBCC6-7CD1-479B-993A-AD35A7A79FB8}"/>
          </ac:picMkLst>
        </pc:picChg>
        <pc:picChg chg="add mod">
          <ac:chgData name="Thomas Noordeloos" userId="df9f46e9-7760-4f6a-814f-9e8180d7b46a" providerId="ADAL" clId="{E67B1F1F-6B2A-46CB-A190-9AE640CAA61D}" dt="2022-03-11T08:05:30.644" v="22" actId="1076"/>
          <ac:picMkLst>
            <pc:docMk/>
            <pc:sldMk cId="3418081370" sldId="258"/>
            <ac:picMk id="11" creationId="{BBFED6FF-95BF-480C-81B0-4BF96275695B}"/>
          </ac:picMkLst>
        </pc:picChg>
      </pc:sldChg>
      <pc:sldChg chg="del">
        <pc:chgData name="Thomas Noordeloos" userId="df9f46e9-7760-4f6a-814f-9e8180d7b46a" providerId="ADAL" clId="{E67B1F1F-6B2A-46CB-A190-9AE640CAA61D}" dt="2022-03-11T08:12:05.476" v="76" actId="47"/>
        <pc:sldMkLst>
          <pc:docMk/>
          <pc:sldMk cId="1491809631" sldId="259"/>
        </pc:sldMkLst>
      </pc:sldChg>
      <pc:sldChg chg="modSp mod">
        <pc:chgData name="Thomas Noordeloos" userId="df9f46e9-7760-4f6a-814f-9e8180d7b46a" providerId="ADAL" clId="{E67B1F1F-6B2A-46CB-A190-9AE640CAA61D}" dt="2022-03-11T08:13:15.409" v="88" actId="20577"/>
        <pc:sldMkLst>
          <pc:docMk/>
          <pc:sldMk cId="1556456394" sldId="260"/>
        </pc:sldMkLst>
        <pc:spChg chg="mod">
          <ac:chgData name="Thomas Noordeloos" userId="df9f46e9-7760-4f6a-814f-9e8180d7b46a" providerId="ADAL" clId="{E67B1F1F-6B2A-46CB-A190-9AE640CAA61D}" dt="2022-03-11T08:13:15.409" v="88" actId="20577"/>
          <ac:spMkLst>
            <pc:docMk/>
            <pc:sldMk cId="1556456394" sldId="260"/>
            <ac:spMk id="2" creationId="{024ACDE3-0064-43BF-A245-A6EDBF54D674}"/>
          </ac:spMkLst>
        </pc:spChg>
      </pc:sldChg>
      <pc:sldChg chg="del">
        <pc:chgData name="Thomas Noordeloos" userId="df9f46e9-7760-4f6a-814f-9e8180d7b46a" providerId="ADAL" clId="{E67B1F1F-6B2A-46CB-A190-9AE640CAA61D}" dt="2022-03-11T08:47:06.939" v="147" actId="47"/>
        <pc:sldMkLst>
          <pc:docMk/>
          <pc:sldMk cId="3566274888" sldId="261"/>
        </pc:sldMkLst>
      </pc:sldChg>
      <pc:sldChg chg="addSp delSp modSp mod">
        <pc:chgData name="Thomas Noordeloos" userId="df9f46e9-7760-4f6a-814f-9e8180d7b46a" providerId="ADAL" clId="{E67B1F1F-6B2A-46CB-A190-9AE640CAA61D}" dt="2022-03-11T08:33:40.063" v="111" actId="1440"/>
        <pc:sldMkLst>
          <pc:docMk/>
          <pc:sldMk cId="2992443513" sldId="262"/>
        </pc:sldMkLst>
        <pc:spChg chg="del mod">
          <ac:chgData name="Thomas Noordeloos" userId="df9f46e9-7760-4f6a-814f-9e8180d7b46a" providerId="ADAL" clId="{E67B1F1F-6B2A-46CB-A190-9AE640CAA61D}" dt="2022-03-11T08:30:56.400" v="96" actId="478"/>
          <ac:spMkLst>
            <pc:docMk/>
            <pc:sldMk cId="2992443513" sldId="262"/>
            <ac:spMk id="3" creationId="{E06958AF-3616-4752-95FD-B729BF137546}"/>
          </ac:spMkLst>
        </pc:spChg>
        <pc:spChg chg="add del mod">
          <ac:chgData name="Thomas Noordeloos" userId="df9f46e9-7760-4f6a-814f-9e8180d7b46a" providerId="ADAL" clId="{E67B1F1F-6B2A-46CB-A190-9AE640CAA61D}" dt="2022-03-11T08:30:58.556" v="97" actId="478"/>
          <ac:spMkLst>
            <pc:docMk/>
            <pc:sldMk cId="2992443513" sldId="262"/>
            <ac:spMk id="5" creationId="{1D1B6AEE-7F83-462C-A7E3-10B3BBCD8EBC}"/>
          </ac:spMkLst>
        </pc:spChg>
        <pc:picChg chg="add mod">
          <ac:chgData name="Thomas Noordeloos" userId="df9f46e9-7760-4f6a-814f-9e8180d7b46a" providerId="ADAL" clId="{E67B1F1F-6B2A-46CB-A190-9AE640CAA61D}" dt="2022-03-11T08:33:40.063" v="111" actId="1440"/>
          <ac:picMkLst>
            <pc:docMk/>
            <pc:sldMk cId="2992443513" sldId="262"/>
            <ac:picMk id="1026" creationId="{379CF4BF-AAC9-4DD4-9491-24060F3EB626}"/>
          </ac:picMkLst>
        </pc:picChg>
        <pc:picChg chg="add mod">
          <ac:chgData name="Thomas Noordeloos" userId="df9f46e9-7760-4f6a-814f-9e8180d7b46a" providerId="ADAL" clId="{E67B1F1F-6B2A-46CB-A190-9AE640CAA61D}" dt="2022-03-11T08:33:40.063" v="111" actId="1440"/>
          <ac:picMkLst>
            <pc:docMk/>
            <pc:sldMk cId="2992443513" sldId="262"/>
            <ac:picMk id="1028" creationId="{85AFC243-92E0-48ED-A351-48BD5FB6F6F2}"/>
          </ac:picMkLst>
        </pc:picChg>
        <pc:picChg chg="del">
          <ac:chgData name="Thomas Noordeloos" userId="df9f46e9-7760-4f6a-814f-9e8180d7b46a" providerId="ADAL" clId="{E67B1F1F-6B2A-46CB-A190-9AE640CAA61D}" dt="2022-03-11T08:31:00.323" v="98" actId="478"/>
          <ac:picMkLst>
            <pc:docMk/>
            <pc:sldMk cId="2992443513" sldId="262"/>
            <ac:picMk id="2050" creationId="{FAE2C0E6-9AB3-423A-8408-A32A8FF9CD3D}"/>
          </ac:picMkLst>
        </pc:picChg>
      </pc:sldChg>
      <pc:sldChg chg="modSp mod">
        <pc:chgData name="Thomas Noordeloos" userId="df9f46e9-7760-4f6a-814f-9e8180d7b46a" providerId="ADAL" clId="{E67B1F1F-6B2A-46CB-A190-9AE640CAA61D}" dt="2022-03-11T10:19:16.397" v="313" actId="20577"/>
        <pc:sldMkLst>
          <pc:docMk/>
          <pc:sldMk cId="2859079353" sldId="263"/>
        </pc:sldMkLst>
        <pc:spChg chg="mod">
          <ac:chgData name="Thomas Noordeloos" userId="df9f46e9-7760-4f6a-814f-9e8180d7b46a" providerId="ADAL" clId="{E67B1F1F-6B2A-46CB-A190-9AE640CAA61D}" dt="2022-03-11T10:19:16.397" v="313" actId="20577"/>
          <ac:spMkLst>
            <pc:docMk/>
            <pc:sldMk cId="2859079353" sldId="263"/>
            <ac:spMk id="4" creationId="{7E256807-68E5-45A0-8DD0-5696A7E4E94A}"/>
          </ac:spMkLst>
        </pc:spChg>
        <pc:spChg chg="mod">
          <ac:chgData name="Thomas Noordeloos" userId="df9f46e9-7760-4f6a-814f-9e8180d7b46a" providerId="ADAL" clId="{E67B1F1F-6B2A-46CB-A190-9AE640CAA61D}" dt="2022-03-11T08:02:04.724" v="5" actId="207"/>
          <ac:spMkLst>
            <pc:docMk/>
            <pc:sldMk cId="2859079353" sldId="263"/>
            <ac:spMk id="5" creationId="{D3700955-4AB3-462E-A398-76CFA58BDAB0}"/>
          </ac:spMkLst>
        </pc:spChg>
        <pc:spChg chg="mod">
          <ac:chgData name="Thomas Noordeloos" userId="df9f46e9-7760-4f6a-814f-9e8180d7b46a" providerId="ADAL" clId="{E67B1F1F-6B2A-46CB-A190-9AE640CAA61D}" dt="2022-03-11T08:02:16.779" v="7" actId="108"/>
          <ac:spMkLst>
            <pc:docMk/>
            <pc:sldMk cId="2859079353" sldId="263"/>
            <ac:spMk id="10" creationId="{60253159-9685-4938-B8A7-8D90D4ABB2F1}"/>
          </ac:spMkLst>
        </pc:spChg>
        <pc:graphicFrameChg chg="mod modGraphic">
          <ac:chgData name="Thomas Noordeloos" userId="df9f46e9-7760-4f6a-814f-9e8180d7b46a" providerId="ADAL" clId="{E67B1F1F-6B2A-46CB-A190-9AE640CAA61D}" dt="2022-03-11T08:01:54.663" v="3" actId="108"/>
          <ac:graphicFrameMkLst>
            <pc:docMk/>
            <pc:sldMk cId="2859079353" sldId="263"/>
            <ac:graphicFrameMk id="7" creationId="{E301E4D4-09EB-42FE-AC70-36D3DFBAE62B}"/>
          </ac:graphicFrameMkLst>
        </pc:graphicFrameChg>
      </pc:sldChg>
      <pc:sldChg chg="del">
        <pc:chgData name="Thomas Noordeloos" userId="df9f46e9-7760-4f6a-814f-9e8180d7b46a" providerId="ADAL" clId="{E67B1F1F-6B2A-46CB-A190-9AE640CAA61D}" dt="2022-03-11T08:11:58.475" v="75" actId="47"/>
        <pc:sldMkLst>
          <pc:docMk/>
          <pc:sldMk cId="1284676170" sldId="264"/>
        </pc:sldMkLst>
      </pc:sldChg>
      <pc:sldChg chg="modSp mod">
        <pc:chgData name="Thomas Noordeloos" userId="df9f46e9-7760-4f6a-814f-9e8180d7b46a" providerId="ADAL" clId="{E67B1F1F-6B2A-46CB-A190-9AE640CAA61D}" dt="2022-03-11T08:58:45.817" v="300" actId="14100"/>
        <pc:sldMkLst>
          <pc:docMk/>
          <pc:sldMk cId="2942711314" sldId="265"/>
        </pc:sldMkLst>
        <pc:spChg chg="mod">
          <ac:chgData name="Thomas Noordeloos" userId="df9f46e9-7760-4f6a-814f-9e8180d7b46a" providerId="ADAL" clId="{E67B1F1F-6B2A-46CB-A190-9AE640CAA61D}" dt="2022-03-11T08:58:45.817" v="300" actId="14100"/>
          <ac:spMkLst>
            <pc:docMk/>
            <pc:sldMk cId="2942711314" sldId="265"/>
            <ac:spMk id="3" creationId="{794E2BD7-60A7-4377-A671-22B7F1696929}"/>
          </ac:spMkLst>
        </pc:spChg>
        <pc:picChg chg="mod">
          <ac:chgData name="Thomas Noordeloos" userId="df9f46e9-7760-4f6a-814f-9e8180d7b46a" providerId="ADAL" clId="{E67B1F1F-6B2A-46CB-A190-9AE640CAA61D}" dt="2022-03-11T08:46:52.146" v="146" actId="1440"/>
          <ac:picMkLst>
            <pc:docMk/>
            <pc:sldMk cId="2942711314" sldId="265"/>
            <ac:picMk id="5" creationId="{C65B9783-A09A-49A7-BEA2-E54DF1F1DDA5}"/>
          </ac:picMkLst>
        </pc:picChg>
      </pc:sldChg>
      <pc:sldChg chg="addSp delSp modSp add mod">
        <pc:chgData name="Thomas Noordeloos" userId="df9f46e9-7760-4f6a-814f-9e8180d7b46a" providerId="ADAL" clId="{E67B1F1F-6B2A-46CB-A190-9AE640CAA61D}" dt="2022-03-11T08:11:36.308" v="74" actId="1076"/>
        <pc:sldMkLst>
          <pc:docMk/>
          <pc:sldMk cId="2239155327" sldId="266"/>
        </pc:sldMkLst>
        <pc:spChg chg="mod">
          <ac:chgData name="Thomas Noordeloos" userId="df9f46e9-7760-4f6a-814f-9e8180d7b46a" providerId="ADAL" clId="{E67B1F1F-6B2A-46CB-A190-9AE640CAA61D}" dt="2022-03-11T08:09:55.034" v="57" actId="20577"/>
          <ac:spMkLst>
            <pc:docMk/>
            <pc:sldMk cId="2239155327" sldId="266"/>
            <ac:spMk id="2" creationId="{11BA18B7-DA8B-4ADE-9B10-86FAE245C17A}"/>
          </ac:spMkLst>
        </pc:spChg>
        <pc:picChg chg="add mod">
          <ac:chgData name="Thomas Noordeloos" userId="df9f46e9-7760-4f6a-814f-9e8180d7b46a" providerId="ADAL" clId="{E67B1F1F-6B2A-46CB-A190-9AE640CAA61D}" dt="2022-03-11T08:10:46.059" v="69" actId="1076"/>
          <ac:picMkLst>
            <pc:docMk/>
            <pc:sldMk cId="2239155327" sldId="266"/>
            <ac:picMk id="4" creationId="{5DC37A95-D5EE-486E-B67A-4385E329292F}"/>
          </ac:picMkLst>
        </pc:picChg>
        <pc:picChg chg="add mod">
          <ac:chgData name="Thomas Noordeloos" userId="df9f46e9-7760-4f6a-814f-9e8180d7b46a" providerId="ADAL" clId="{E67B1F1F-6B2A-46CB-A190-9AE640CAA61D}" dt="2022-03-11T08:11:36.308" v="74" actId="1076"/>
          <ac:picMkLst>
            <pc:docMk/>
            <pc:sldMk cId="2239155327" sldId="266"/>
            <ac:picMk id="6" creationId="{48B6DAD2-4D07-4B84-8F0A-BADD0818DA6C}"/>
          </ac:picMkLst>
        </pc:picChg>
        <pc:picChg chg="del">
          <ac:chgData name="Thomas Noordeloos" userId="df9f46e9-7760-4f6a-814f-9e8180d7b46a" providerId="ADAL" clId="{E67B1F1F-6B2A-46CB-A190-9AE640CAA61D}" dt="2022-03-11T08:10:43.515" v="68" actId="478"/>
          <ac:picMkLst>
            <pc:docMk/>
            <pc:sldMk cId="2239155327" sldId="266"/>
            <ac:picMk id="7" creationId="{500E667B-FA0F-4438-B68C-FE087028F166}"/>
          </ac:picMkLst>
        </pc:picChg>
        <pc:picChg chg="del">
          <ac:chgData name="Thomas Noordeloos" userId="df9f46e9-7760-4f6a-814f-9e8180d7b46a" providerId="ADAL" clId="{E67B1F1F-6B2A-46CB-A190-9AE640CAA61D}" dt="2022-03-11T08:10:37.454" v="66" actId="478"/>
          <ac:picMkLst>
            <pc:docMk/>
            <pc:sldMk cId="2239155327" sldId="266"/>
            <ac:picMk id="11" creationId="{BBFED6FF-95BF-480C-81B0-4BF96275695B}"/>
          </ac:picMkLst>
        </pc:picChg>
      </pc:sldChg>
      <pc:sldChg chg="addSp delSp modSp add">
        <pc:chgData name="Thomas Noordeloos" userId="df9f46e9-7760-4f6a-814f-9e8180d7b46a" providerId="ADAL" clId="{E67B1F1F-6B2A-46CB-A190-9AE640CAA61D}" dt="2022-03-11T08:38:12.914" v="129" actId="1440"/>
        <pc:sldMkLst>
          <pc:docMk/>
          <pc:sldMk cId="143613483" sldId="267"/>
        </pc:sldMkLst>
        <pc:picChg chg="del">
          <ac:chgData name="Thomas Noordeloos" userId="df9f46e9-7760-4f6a-814f-9e8180d7b46a" providerId="ADAL" clId="{E67B1F1F-6B2A-46CB-A190-9AE640CAA61D}" dt="2022-03-11T08:36:10.752" v="113" actId="478"/>
          <ac:picMkLst>
            <pc:docMk/>
            <pc:sldMk cId="143613483" sldId="267"/>
            <ac:picMk id="1026" creationId="{379CF4BF-AAC9-4DD4-9491-24060F3EB626}"/>
          </ac:picMkLst>
        </pc:picChg>
        <pc:picChg chg="del mod">
          <ac:chgData name="Thomas Noordeloos" userId="df9f46e9-7760-4f6a-814f-9e8180d7b46a" providerId="ADAL" clId="{E67B1F1F-6B2A-46CB-A190-9AE640CAA61D}" dt="2022-03-11T08:37:59.937" v="123" actId="478"/>
          <ac:picMkLst>
            <pc:docMk/>
            <pc:sldMk cId="143613483" sldId="267"/>
            <ac:picMk id="1028" creationId="{85AFC243-92E0-48ED-A351-48BD5FB6F6F2}"/>
          </ac:picMkLst>
        </pc:picChg>
        <pc:picChg chg="add mod">
          <ac:chgData name="Thomas Noordeloos" userId="df9f46e9-7760-4f6a-814f-9e8180d7b46a" providerId="ADAL" clId="{E67B1F1F-6B2A-46CB-A190-9AE640CAA61D}" dt="2022-03-11T08:36:30.775" v="121" actId="1440"/>
          <ac:picMkLst>
            <pc:docMk/>
            <pc:sldMk cId="143613483" sldId="267"/>
            <ac:picMk id="2050" creationId="{AFD1978A-9645-4631-873A-161E31F84AD7}"/>
          </ac:picMkLst>
        </pc:picChg>
        <pc:picChg chg="add mod">
          <ac:chgData name="Thomas Noordeloos" userId="df9f46e9-7760-4f6a-814f-9e8180d7b46a" providerId="ADAL" clId="{E67B1F1F-6B2A-46CB-A190-9AE640CAA61D}" dt="2022-03-11T08:38:12.914" v="129" actId="1440"/>
          <ac:picMkLst>
            <pc:docMk/>
            <pc:sldMk cId="143613483" sldId="267"/>
            <ac:picMk id="2052" creationId="{76B67244-C93B-4EF5-8C26-58592BA65AFC}"/>
          </ac:picMkLst>
        </pc:picChg>
      </pc:sldChg>
      <pc:sldChg chg="addSp delSp modSp add">
        <pc:chgData name="Thomas Noordeloos" userId="df9f46e9-7760-4f6a-814f-9e8180d7b46a" providerId="ADAL" clId="{E67B1F1F-6B2A-46CB-A190-9AE640CAA61D}" dt="2022-03-11T08:41:59.303" v="142" actId="1440"/>
        <pc:sldMkLst>
          <pc:docMk/>
          <pc:sldMk cId="1424012116" sldId="268"/>
        </pc:sldMkLst>
        <pc:picChg chg="del">
          <ac:chgData name="Thomas Noordeloos" userId="df9f46e9-7760-4f6a-814f-9e8180d7b46a" providerId="ADAL" clId="{E67B1F1F-6B2A-46CB-A190-9AE640CAA61D}" dt="2022-03-11T08:39:59.321" v="131" actId="478"/>
          <ac:picMkLst>
            <pc:docMk/>
            <pc:sldMk cId="1424012116" sldId="268"/>
            <ac:picMk id="2050" creationId="{AFD1978A-9645-4631-873A-161E31F84AD7}"/>
          </ac:picMkLst>
        </pc:picChg>
        <pc:picChg chg="del">
          <ac:chgData name="Thomas Noordeloos" userId="df9f46e9-7760-4f6a-814f-9e8180d7b46a" providerId="ADAL" clId="{E67B1F1F-6B2A-46CB-A190-9AE640CAA61D}" dt="2022-03-11T08:39:59.321" v="131" actId="478"/>
          <ac:picMkLst>
            <pc:docMk/>
            <pc:sldMk cId="1424012116" sldId="268"/>
            <ac:picMk id="2052" creationId="{76B67244-C93B-4EF5-8C26-58592BA65AFC}"/>
          </ac:picMkLst>
        </pc:picChg>
        <pc:picChg chg="add mod">
          <ac:chgData name="Thomas Noordeloos" userId="df9f46e9-7760-4f6a-814f-9e8180d7b46a" providerId="ADAL" clId="{E67B1F1F-6B2A-46CB-A190-9AE640CAA61D}" dt="2022-03-11T08:41:59.303" v="142" actId="1440"/>
          <ac:picMkLst>
            <pc:docMk/>
            <pc:sldMk cId="1424012116" sldId="268"/>
            <ac:picMk id="3074" creationId="{F5A358CE-D423-41B9-BDAC-C0FBCDE21207}"/>
          </ac:picMkLst>
        </pc:picChg>
        <pc:picChg chg="add mod">
          <ac:chgData name="Thomas Noordeloos" userId="df9f46e9-7760-4f6a-814f-9e8180d7b46a" providerId="ADAL" clId="{E67B1F1F-6B2A-46CB-A190-9AE640CAA61D}" dt="2022-03-11T08:41:59.303" v="142" actId="1440"/>
          <ac:picMkLst>
            <pc:docMk/>
            <pc:sldMk cId="1424012116" sldId="268"/>
            <ac:picMk id="3076" creationId="{A59DB214-031F-47E9-AF41-B6403D504C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74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63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nl-NL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Uitdagingen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Trends &amp; ontwikkelingen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/>
                <a:cs typeface="Arial"/>
              </a:rPr>
              <a:t> Best </a:t>
            </a:r>
            <a:r>
              <a:rPr lang="nl-NL" sz="1200" dirty="0" err="1">
                <a:latin typeface="Arial"/>
                <a:cs typeface="Arial"/>
              </a:rPr>
              <a:t>Practice</a:t>
            </a:r>
            <a:endParaRPr lang="nl-NL" sz="12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Visie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321666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102315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Kennistoets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Visiedocument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Reflectiegesprek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7BADF-6AD9-4415-AC5A-95D7FF96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Best </a:t>
            </a:r>
            <a:r>
              <a:rPr lang="nl-NL" dirty="0" err="1"/>
              <a:t>Practice</a:t>
            </a:r>
            <a:endParaRPr lang="nl-NL" dirty="0"/>
          </a:p>
        </p:txBody>
      </p:sp>
      <p:pic>
        <p:nvPicPr>
          <p:cNvPr id="1028" name="Picture 4" descr="How do you implement best practices? - PMWorld 360 Magazine">
            <a:extLst>
              <a:ext uri="{FF2B5EF4-FFF2-40B4-BE49-F238E27FC236}">
                <a16:creationId xmlns:a16="http://schemas.microsoft.com/office/drawing/2014/main" id="{1B71F6E2-EE35-4A0C-861C-7E025D5A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66" y="1971675"/>
            <a:ext cx="5554135" cy="3124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7" name="Content Placeholder 3">
            <a:extLst>
              <a:ext uri="{FF2B5EF4-FFF2-40B4-BE49-F238E27FC236}">
                <a16:creationId xmlns:a16="http://schemas.microsoft.com/office/drawing/2014/main" id="{821D167E-B646-4ECD-96F0-7D3A4C327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Week 5</a:t>
            </a:r>
          </a:p>
          <a:p>
            <a:pPr marL="0" indent="0">
              <a:buNone/>
            </a:pPr>
            <a:r>
              <a:rPr lang="nl-NL" dirty="0"/>
              <a:t>Woensdag 16 maart Go/No Go presentatie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Week 6 </a:t>
            </a:r>
          </a:p>
          <a:p>
            <a:pPr marL="0" indent="0">
              <a:buNone/>
            </a:pPr>
            <a:r>
              <a:rPr lang="nl-NL" dirty="0"/>
              <a:t>Woensdag 23 maart vanaf 12:15</a:t>
            </a:r>
          </a:p>
          <a:p>
            <a:pPr marL="0" indent="0">
              <a:buNone/>
            </a:pPr>
            <a:r>
              <a:rPr lang="nl-NL" dirty="0"/>
              <a:t>Vrijdag 25 maart vanaf 12:15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339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A18B7-DA8B-4ADE-9B10-86FAE245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Visiedocument - Best </a:t>
            </a:r>
            <a:r>
              <a:rPr lang="nl-NL" dirty="0" err="1"/>
              <a:t>Practice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00E667B-FA0F-4438-B68C-FE087028F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0009"/>
            <a:ext cx="5264898" cy="374607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BFED6FF-95BF-480C-81B0-4BF962756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456" y="3184737"/>
            <a:ext cx="8591550" cy="258127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1808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A18B7-DA8B-4ADE-9B10-86FAE245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Reflectiegesprek - Best </a:t>
            </a:r>
            <a:r>
              <a:rPr lang="nl-NL" dirty="0" err="1"/>
              <a:t>Practice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C37A95-D5EE-486E-B67A-4385E3292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7699"/>
            <a:ext cx="6109355" cy="3782601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8B6DAD2-4D07-4B84-8F0A-BADD0818D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343" y="2580458"/>
            <a:ext cx="4521651" cy="39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5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ACDE3-0064-43BF-A245-A6EDBF54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Go/No Go ‘Best </a:t>
            </a:r>
            <a:r>
              <a:rPr lang="nl-NL" dirty="0" err="1"/>
              <a:t>Practice</a:t>
            </a:r>
            <a:r>
              <a:rPr lang="nl-NL" dirty="0"/>
              <a:t>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C90D98-C608-49DB-A5E8-F4FA9D222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3987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De onderstaande punten komen minimaal aanbod: </a:t>
            </a:r>
          </a:p>
          <a:p>
            <a:pPr marL="0" indent="0">
              <a:buNone/>
            </a:pPr>
            <a:r>
              <a:rPr lang="nl-NL" sz="2400" i="1" dirty="0">
                <a:solidFill>
                  <a:srgbClr val="0070C0"/>
                </a:solidFill>
              </a:rPr>
              <a:t>(tevens te gebruiken voor het visiedocument)</a:t>
            </a:r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/>
              <a:t>Er wordt uitgelegd hoe de best </a:t>
            </a:r>
            <a:r>
              <a:rPr lang="nl-NL" dirty="0" err="1"/>
              <a:t>practice</a:t>
            </a:r>
            <a:r>
              <a:rPr lang="nl-NL" dirty="0"/>
              <a:t> aansluit op het niveau en de thematiek van de stad van de toekomst. </a:t>
            </a:r>
          </a:p>
          <a:p>
            <a:pPr lvl="1"/>
            <a:r>
              <a:rPr lang="nl-NL" dirty="0"/>
              <a:t>Er is omschreven wat het doel en relevantie van de excursie is m.b.t. de stad van de toekomst.  </a:t>
            </a:r>
          </a:p>
          <a:p>
            <a:pPr lvl="1"/>
            <a:r>
              <a:rPr lang="nl-NL" dirty="0"/>
              <a:t>Er is een beschrijving van de </a:t>
            </a:r>
            <a:r>
              <a:rPr lang="nl-NL" i="1" dirty="0"/>
              <a:t>best </a:t>
            </a:r>
            <a:r>
              <a:rPr lang="nl-NL" i="1" dirty="0" err="1"/>
              <a:t>practice</a:t>
            </a:r>
            <a:r>
              <a:rPr lang="nl-NL" i="1" dirty="0"/>
              <a:t> </a:t>
            </a:r>
            <a:r>
              <a:rPr lang="nl-NL" dirty="0"/>
              <a:t>gegeven.</a:t>
            </a:r>
          </a:p>
          <a:p>
            <a:pPr lvl="1"/>
            <a:r>
              <a:rPr lang="nl-NL" dirty="0"/>
              <a:t>Er is beeldmateriaal met toelichting toegevoegd aan de presentatie. </a:t>
            </a:r>
          </a:p>
          <a:p>
            <a:pPr lvl="1"/>
            <a:r>
              <a:rPr lang="nl-NL" dirty="0"/>
              <a:t>Er is nieuwe kennis uit actuele bronnen toegevoegd.</a:t>
            </a:r>
          </a:p>
          <a:p>
            <a:pPr lvl="1"/>
            <a:r>
              <a:rPr lang="nl-NL" dirty="0"/>
              <a:t>Maak gebruik van </a:t>
            </a:r>
            <a:r>
              <a:rPr lang="nl-NL" dirty="0" err="1"/>
              <a:t>streetview</a:t>
            </a: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645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BE105-5C95-413A-B742-B18D8E0D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Best </a:t>
            </a:r>
            <a:r>
              <a:rPr lang="nl-NL" dirty="0" err="1"/>
              <a:t>Practice</a:t>
            </a:r>
            <a:r>
              <a:rPr lang="nl-NL" dirty="0"/>
              <a:t> vorig jaar</a:t>
            </a:r>
          </a:p>
        </p:txBody>
      </p:sp>
      <p:pic>
        <p:nvPicPr>
          <p:cNvPr id="1026" name="Picture 2" descr="Waterberging - Onderwerpen - PublicSpaceInfo.nl">
            <a:extLst>
              <a:ext uri="{FF2B5EF4-FFF2-40B4-BE49-F238E27FC236}">
                <a16:creationId xmlns:a16="http://schemas.microsoft.com/office/drawing/2014/main" id="{379CF4BF-AAC9-4DD4-9491-24060F3EB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9" y="2215378"/>
            <a:ext cx="5558061" cy="312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limaatkaart - Rotterdams Weerwoord">
            <a:extLst>
              <a:ext uri="{FF2B5EF4-FFF2-40B4-BE49-F238E27FC236}">
                <a16:creationId xmlns:a16="http://schemas.microsoft.com/office/drawing/2014/main" id="{85AFC243-92E0-48ED-A351-48BD5FB6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66" y="2215379"/>
            <a:ext cx="5558060" cy="312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4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BE105-5C95-413A-B742-B18D8E0D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Best </a:t>
            </a:r>
            <a:r>
              <a:rPr lang="nl-NL" dirty="0" err="1"/>
              <a:t>Practice</a:t>
            </a:r>
            <a:r>
              <a:rPr lang="nl-NL" dirty="0"/>
              <a:t> vorig jaar</a:t>
            </a:r>
          </a:p>
        </p:txBody>
      </p:sp>
      <p:pic>
        <p:nvPicPr>
          <p:cNvPr id="2050" name="Picture 2" descr="Doen deze zomer: op foodtour in eigen stad - indebuurt Rotterdam">
            <a:extLst>
              <a:ext uri="{FF2B5EF4-FFF2-40B4-BE49-F238E27FC236}">
                <a16:creationId xmlns:a16="http://schemas.microsoft.com/office/drawing/2014/main" id="{AFD1978A-9645-4631-873A-161E31F84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/>
          <a:stretch/>
        </p:blipFill>
        <p:spPr bwMode="auto">
          <a:xfrm>
            <a:off x="1042969" y="2215379"/>
            <a:ext cx="5053031" cy="312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 Het Dak (Closed) - Rooftop bar in Rotterdam | The Rooftop Guide">
            <a:extLst>
              <a:ext uri="{FF2B5EF4-FFF2-40B4-BE49-F238E27FC236}">
                <a16:creationId xmlns:a16="http://schemas.microsoft.com/office/drawing/2014/main" id="{76B67244-C93B-4EF5-8C26-58592BA65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68" y="2215379"/>
            <a:ext cx="5558059" cy="312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BE105-5C95-413A-B742-B18D8E0D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Best </a:t>
            </a:r>
            <a:r>
              <a:rPr lang="nl-NL" dirty="0" err="1"/>
              <a:t>Practice</a:t>
            </a:r>
            <a:r>
              <a:rPr lang="nl-NL" dirty="0"/>
              <a:t> vorig jaar</a:t>
            </a:r>
          </a:p>
        </p:txBody>
      </p:sp>
      <p:pic>
        <p:nvPicPr>
          <p:cNvPr id="3074" name="Picture 2" descr="Floating Netherlands village could tackle city density challenges | World  Economic Forum">
            <a:extLst>
              <a:ext uri="{FF2B5EF4-FFF2-40B4-BE49-F238E27FC236}">
                <a16:creationId xmlns:a16="http://schemas.microsoft.com/office/drawing/2014/main" id="{F5A358CE-D423-41B9-BDAC-C0FBCDE21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73" y="1850944"/>
            <a:ext cx="4940431" cy="3600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hoonschip | Spectral">
            <a:extLst>
              <a:ext uri="{FF2B5EF4-FFF2-40B4-BE49-F238E27FC236}">
                <a16:creationId xmlns:a16="http://schemas.microsoft.com/office/drawing/2014/main" id="{A59DB214-031F-47E9-AF41-B6403D504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50944"/>
            <a:ext cx="5042587" cy="3599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12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7E14E-560F-43A8-A4E5-2D1169B0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4E2BD7-60A7-4377-A671-22B7F1696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5391150" cy="4351338"/>
          </a:xfrm>
        </p:spPr>
        <p:txBody>
          <a:bodyPr wrap="square" anchor="t">
            <a:normAutofit/>
          </a:bodyPr>
          <a:lstStyle/>
          <a:p>
            <a:r>
              <a:rPr lang="nl-NL" sz="1800" dirty="0"/>
              <a:t>Ga op zoek naar een best </a:t>
            </a:r>
            <a:r>
              <a:rPr lang="nl-NL" sz="1800" dirty="0" err="1"/>
              <a:t>practice</a:t>
            </a:r>
            <a:r>
              <a:rPr lang="nl-NL" sz="1800" dirty="0"/>
              <a:t> die aansluit op de thematieken (Robotisering &amp; AI, vierde industriële revolutie etc.) van de stad van de toekomst</a:t>
            </a:r>
          </a:p>
          <a:p>
            <a:r>
              <a:rPr lang="nl-NL" sz="1800" dirty="0"/>
              <a:t>Welke link kun je leggen naar de stad van de toekomst?</a:t>
            </a:r>
          </a:p>
          <a:p>
            <a:r>
              <a:rPr lang="nl-NL" sz="1800" dirty="0"/>
              <a:t>Wat kun je er doen/ leren/ ervaren etc.?</a:t>
            </a:r>
          </a:p>
          <a:p>
            <a:r>
              <a:rPr lang="nl-NL" sz="1800" dirty="0"/>
              <a:t>Wat is het doel en relevantie van best </a:t>
            </a:r>
            <a:r>
              <a:rPr lang="nl-NL" sz="1800" dirty="0" err="1"/>
              <a:t>practice</a:t>
            </a:r>
            <a:r>
              <a:rPr lang="nl-NL" sz="1800" dirty="0"/>
              <a:t>?</a:t>
            </a:r>
          </a:p>
          <a:p>
            <a:r>
              <a:rPr lang="nl-NL" sz="1800" dirty="0"/>
              <a:t>Enzovoort</a:t>
            </a:r>
          </a:p>
          <a:p>
            <a:endParaRPr lang="nl-NL" sz="1800" dirty="0"/>
          </a:p>
          <a:p>
            <a:pPr marL="0" indent="0">
              <a:buNone/>
            </a:pPr>
            <a:r>
              <a:rPr lang="nl-NL" sz="1800" b="1" dirty="0">
                <a:solidFill>
                  <a:srgbClr val="0070C0"/>
                </a:solidFill>
              </a:rPr>
              <a:t>Check, check, dubbelcheck de beoordelingsformulieren</a:t>
            </a:r>
          </a:p>
        </p:txBody>
      </p:sp>
      <p:pic>
        <p:nvPicPr>
          <p:cNvPr id="5" name="Afbeelding 4" descr="Vogelperspectief van een stadsgezicht">
            <a:extLst>
              <a:ext uri="{FF2B5EF4-FFF2-40B4-BE49-F238E27FC236}">
                <a16:creationId xmlns:a16="http://schemas.microsoft.com/office/drawing/2014/main" id="{C65B9783-A09A-49A7-BEA2-E54DF1F1DD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r="8476" b="-1"/>
          <a:stretch/>
        </p:blipFill>
        <p:spPr>
          <a:xfrm>
            <a:off x="6172200" y="1825625"/>
            <a:ext cx="4740940" cy="3981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27113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AD375F-7696-432A-BCB2-87F03E8AD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258</Words>
  <Application>Microsoft Office PowerPoint</Application>
  <PresentationFormat>Breedbeeld</PresentationFormat>
  <Paragraphs>53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Kantoorthema</vt:lpstr>
      <vt:lpstr>PowerPoint-presentatie</vt:lpstr>
      <vt:lpstr>Best Practice</vt:lpstr>
      <vt:lpstr>Visiedocument - Best Practice</vt:lpstr>
      <vt:lpstr>Reflectiegesprek - Best Practice</vt:lpstr>
      <vt:lpstr>Go/No Go ‘Best Practice’</vt:lpstr>
      <vt:lpstr>Best Practice vorig jaar</vt:lpstr>
      <vt:lpstr>Best Practice vorig jaar</vt:lpstr>
      <vt:lpstr>Best Practice vorig jaar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10</cp:revision>
  <dcterms:created xsi:type="dcterms:W3CDTF">2021-07-07T07:37:45Z</dcterms:created>
  <dcterms:modified xsi:type="dcterms:W3CDTF">2022-03-11T10:19:33Z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